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tags/tag3.xml" ContentType="application/vnd.openxmlformats-officedocument.presentationml.tags+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5"/>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420" r:id="rId167"/>
    <p:sldId id="419" r:id="rId168"/>
    <p:sldId id="619" r:id="rId169"/>
    <p:sldId id="471" r:id="rId170"/>
    <p:sldId id="472" r:id="rId171"/>
    <p:sldId id="622" r:id="rId172"/>
    <p:sldId id="621" r:id="rId173"/>
    <p:sldId id="684" r:id="rId174"/>
    <p:sldId id="656" r:id="rId175"/>
    <p:sldId id="710" r:id="rId176"/>
    <p:sldId id="689" r:id="rId177"/>
    <p:sldId id="663" r:id="rId178"/>
    <p:sldId id="308" r:id="rId179"/>
    <p:sldId id="309" r:id="rId180"/>
    <p:sldId id="310" r:id="rId181"/>
    <p:sldId id="311" r:id="rId182"/>
    <p:sldId id="312" r:id="rId183"/>
    <p:sldId id="313" r:id="rId184"/>
    <p:sldId id="314" r:id="rId185"/>
    <p:sldId id="315" r:id="rId186"/>
    <p:sldId id="333" r:id="rId187"/>
    <p:sldId id="330" r:id="rId188"/>
    <p:sldId id="332" r:id="rId189"/>
    <p:sldId id="362" r:id="rId190"/>
    <p:sldId id="711" r:id="rId191"/>
    <p:sldId id="318" r:id="rId192"/>
    <p:sldId id="356" r:id="rId193"/>
    <p:sldId id="326" r:id="rId194"/>
    <p:sldId id="712" r:id="rId195"/>
    <p:sldId id="713" r:id="rId196"/>
    <p:sldId id="714" r:id="rId197"/>
    <p:sldId id="715" r:id="rId198"/>
    <p:sldId id="716" r:id="rId199"/>
    <p:sldId id="564" r:id="rId200"/>
    <p:sldId id="373" r:id="rId201"/>
    <p:sldId id="384" r:id="rId202"/>
    <p:sldId id="387" r:id="rId203"/>
    <p:sldId id="433" r:id="rId204"/>
    <p:sldId id="515" r:id="rId205"/>
    <p:sldId id="418" r:id="rId206"/>
    <p:sldId id="383" r:id="rId207"/>
    <p:sldId id="378" r:id="rId208"/>
    <p:sldId id="379" r:id="rId209"/>
    <p:sldId id="380" r:id="rId210"/>
    <p:sldId id="351" r:id="rId211"/>
    <p:sldId id="338" r:id="rId212"/>
    <p:sldId id="299" r:id="rId213"/>
    <p:sldId id="340" r:id="rId214"/>
    <p:sldId id="370" r:id="rId215"/>
    <p:sldId id="434" r:id="rId216"/>
    <p:sldId id="421" r:id="rId217"/>
    <p:sldId id="687" r:id="rId218"/>
    <p:sldId id="670" r:id="rId219"/>
    <p:sldId id="669" r:id="rId220"/>
    <p:sldId id="391" r:id="rId221"/>
    <p:sldId id="568" r:id="rId222"/>
    <p:sldId id="392" r:id="rId223"/>
    <p:sldId id="396" r:id="rId224"/>
    <p:sldId id="411" r:id="rId225"/>
    <p:sldId id="345" r:id="rId226"/>
    <p:sldId id="349" r:id="rId227"/>
    <p:sldId id="717" r:id="rId228"/>
    <p:sldId id="364" r:id="rId229"/>
    <p:sldId id="566" r:id="rId230"/>
    <p:sldId id="398" r:id="rId231"/>
    <p:sldId id="397" r:id="rId232"/>
    <p:sldId id="399" r:id="rId233"/>
    <p:sldId id="400" r:id="rId234"/>
    <p:sldId id="401" r:id="rId235"/>
    <p:sldId id="402" r:id="rId236"/>
    <p:sldId id="409" r:id="rId237"/>
    <p:sldId id="410" r:id="rId238"/>
    <p:sldId id="403" r:id="rId239"/>
    <p:sldId id="404" r:id="rId240"/>
    <p:sldId id="406" r:id="rId241"/>
    <p:sldId id="590" r:id="rId242"/>
    <p:sldId id="591" r:id="rId243"/>
    <p:sldId id="592" r:id="rId244"/>
    <p:sldId id="407" r:id="rId245"/>
    <p:sldId id="408" r:id="rId246"/>
    <p:sldId id="257" r:id="rId247"/>
    <p:sldId id="258" r:id="rId248"/>
    <p:sldId id="259" r:id="rId249"/>
    <p:sldId id="260" r:id="rId250"/>
    <p:sldId id="261" r:id="rId251"/>
    <p:sldId id="262" r:id="rId252"/>
    <p:sldId id="263" r:id="rId253"/>
    <p:sldId id="264" r:id="rId254"/>
    <p:sldId id="265" r:id="rId255"/>
    <p:sldId id="266" r:id="rId256"/>
    <p:sldId id="267" r:id="rId257"/>
    <p:sldId id="268" r:id="rId258"/>
    <p:sldId id="269" r:id="rId259"/>
    <p:sldId id="270" r:id="rId260"/>
    <p:sldId id="271" r:id="rId261"/>
    <p:sldId id="272" r:id="rId262"/>
    <p:sldId id="273" r:id="rId263"/>
    <p:sldId id="274" r:id="rId264"/>
    <p:sldId id="275" r:id="rId265"/>
    <p:sldId id="276" r:id="rId266"/>
    <p:sldId id="277" r:id="rId267"/>
    <p:sldId id="278" r:id="rId268"/>
    <p:sldId id="279" r:id="rId269"/>
    <p:sldId id="280" r:id="rId270"/>
    <p:sldId id="281" r:id="rId271"/>
    <p:sldId id="282" r:id="rId272"/>
    <p:sldId id="283" r:id="rId273"/>
    <p:sldId id="284" r:id="rId274"/>
    <p:sldId id="285" r:id="rId275"/>
    <p:sldId id="286" r:id="rId276"/>
    <p:sldId id="287" r:id="rId277"/>
    <p:sldId id="288" r:id="rId278"/>
    <p:sldId id="289" r:id="rId279"/>
    <p:sldId id="290" r:id="rId280"/>
    <p:sldId id="291" r:id="rId281"/>
    <p:sldId id="292" r:id="rId282"/>
    <p:sldId id="293" r:id="rId283"/>
    <p:sldId id="294" r:id="rId284"/>
  </p:sldIdLst>
  <p:sldSz cx="9144000" cy="5143500" type="screen16x9"/>
  <p:notesSz cx="6858000" cy="9144000"/>
  <p:embeddedFontLst>
    <p:embeddedFont>
      <p:font typeface="Calibri" panose="020F0502020204030204" pitchFamily="34" charset="0"/>
      <p:regular r:id="rId286"/>
      <p:bold r:id="rId287"/>
      <p:italic r:id="rId288"/>
      <p:boldItalic r:id="rId289"/>
    </p:embeddedFont>
    <p:embeddedFont>
      <p:font typeface="DM Mono" panose="020B0509040201040103" pitchFamily="49" charset="77"/>
      <p:regular r:id="rId290"/>
      <p:italic r:id="rId291"/>
    </p:embeddedFont>
    <p:embeddedFont>
      <p:font typeface="DM Mono Medium" panose="020F0502020204030204" pitchFamily="34" charset="0"/>
      <p:regular r:id="rId292"/>
      <p:italic r:id="rId293"/>
    </p:embeddedFont>
    <p:embeddedFont>
      <p:font typeface="DM Sans" pitchFamily="2" charset="77"/>
      <p:regular r:id="rId294"/>
      <p:bold r:id="rId295"/>
      <p:italic r:id="rId296"/>
      <p:boldItalic r:id="rId297"/>
    </p:embeddedFont>
    <p:embeddedFont>
      <p:font typeface="DM Sans Medium" pitchFamily="2" charset="77"/>
      <p:regular r:id="rId298"/>
      <p:italic r:id="rId299"/>
    </p:embeddedFont>
    <p:embeddedFont>
      <p:font typeface="Impact" panose="020B0806030902050204" pitchFamily="34" charset="0"/>
      <p:regular r:id="rId300"/>
    </p:embeddedFont>
    <p:embeddedFont>
      <p:font typeface="Inter" panose="020F0502020204030204" pitchFamily="34" charset="0"/>
      <p:regular r:id="rId301"/>
      <p:bold r:id="rId302"/>
      <p:italic r:id="rId303"/>
      <p:boldItalic r:id="rId304"/>
    </p:embeddedFont>
    <p:embeddedFont>
      <p:font typeface="Montserrat" pitchFamily="2" charset="77"/>
      <p:regular r:id="rId305"/>
      <p:bold r:id="rId306"/>
      <p:italic r:id="rId307"/>
      <p:boldItalic r:id="rId308"/>
    </p:embeddedFont>
    <p:embeddedFont>
      <p:font typeface="Oswald" pitchFamily="2" charset="77"/>
      <p:regular r:id="rId309"/>
      <p:bold r:id="rId310"/>
    </p:embeddedFont>
    <p:embeddedFont>
      <p:font typeface="Source Sans Pro" panose="020B0503030403020204" pitchFamily="34" charset="0"/>
      <p:regular r:id="rId311"/>
      <p:bold r:id="rId312"/>
      <p:italic r:id="rId313"/>
      <p:boldItalic r:id="rId3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94720"/>
  </p:normalViewPr>
  <p:slideViewPr>
    <p:cSldViewPr snapToGrid="0">
      <p:cViewPr varScale="1">
        <p:scale>
          <a:sx n="136" d="100"/>
          <a:sy n="136" d="100"/>
        </p:scale>
        <p:origin x="4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5.fntdata"/><Relationship Id="rId304"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7.fntdata"/><Relationship Id="rId306"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8.fntdata"/><Relationship Id="rId307" Type="http://schemas.openxmlformats.org/officeDocument/2006/relationships/font" Target="fonts/font2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9.fntdata"/><Relationship Id="rId308"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0.fntdata"/><Relationship Id="rId309"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5.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1.fntdata"/><Relationship Id="rId300" Type="http://schemas.openxmlformats.org/officeDocument/2006/relationships/font" Target="fonts/font1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7.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3.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6.fntdata"/><Relationship Id="rId305" Type="http://schemas.openxmlformats.org/officeDocument/2006/relationships/font" Target="fonts/font2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3.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7.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4.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242.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1.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4.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9" y="1518873"/>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422964495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73218016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202267133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43429722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281220927"/>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59291428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230199733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189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190</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280</a:t>
            </a:fld>
            <a:endParaRPr>
              <a:solidFill>
                <a:srgbClr val="00CEF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282</a:t>
            </a:fld>
            <a:endParaRPr>
              <a:solidFill>
                <a:srgbClr val="00CEF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6566" y="1734655"/>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4" y="2504654"/>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559983" y="1986971"/>
            <a:ext cx="8162514"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4">
      <a:dk1>
        <a:srgbClr val="28324A"/>
      </a:dk1>
      <a:lt1>
        <a:srgbClr val="FFFFFF"/>
      </a:lt1>
      <a:dk2>
        <a:srgbClr val="707685"/>
      </a:dk2>
      <a:lt2>
        <a:srgbClr val="E5E5E5"/>
      </a:lt2>
      <a:accent1>
        <a:srgbClr val="F5ACA1"/>
      </a:accent1>
      <a:accent2>
        <a:srgbClr val="3C78D8"/>
      </a:accent2>
      <a:accent3>
        <a:srgbClr val="00A4EA"/>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11432</TotalTime>
  <Words>54088</Words>
  <Application>Microsoft Macintosh PowerPoint</Application>
  <PresentationFormat>On-screen Show (16:9)</PresentationFormat>
  <Paragraphs>3090</Paragraphs>
  <Slides>283</Slides>
  <Notes>279</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283</vt:i4>
      </vt:variant>
    </vt:vector>
  </HeadingPairs>
  <TitlesOfParts>
    <vt:vector size="296" baseType="lpstr">
      <vt:lpstr>Bradley Hand</vt:lpstr>
      <vt:lpstr>Source Sans Pro</vt:lpstr>
      <vt:lpstr>DM Sans Medium</vt:lpstr>
      <vt:lpstr>Inter</vt:lpstr>
      <vt:lpstr>DM Mono</vt:lpstr>
      <vt:lpstr>Calibri</vt:lpstr>
      <vt:lpstr>Arial</vt:lpstr>
      <vt:lpstr>DM Mono Medium</vt:lpstr>
      <vt:lpstr>DM Sans</vt:lpstr>
      <vt:lpstr>Impact</vt:lpstr>
      <vt:lpstr>Oswald</vt:lpstr>
      <vt:lpstr>Montserrat</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11</cp:revision>
  <dcterms:modified xsi:type="dcterms:W3CDTF">2022-09-22T00:04:06Z</dcterms:modified>
</cp:coreProperties>
</file>